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0" r:id="rId4"/>
    <p:sldId id="258" r:id="rId5"/>
    <p:sldId id="259" r:id="rId6"/>
    <p:sldId id="257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DF95A-29D3-47A8-89AD-8920AF7DBF9E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D8765-84F4-4175-92CD-7EA51972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07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D8765-84F4-4175-92CD-7EA5197257C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45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970CCF-3272-4370-8AFA-ED54182FD8A1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BF1A4F-4BF2-48E6-B68F-177583C873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963" y="116633"/>
            <a:ext cx="7772400" cy="259228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8000" dirty="0" smtClean="0"/>
              <a:t>Долганы</a:t>
            </a:r>
            <a:endParaRPr lang="ru-RU" sz="8000" dirty="0"/>
          </a:p>
        </p:txBody>
      </p:sp>
      <p:pic>
        <p:nvPicPr>
          <p:cNvPr id="1026" name="Picture 2" descr="C:\Users\Klemyuk\Desktop\долганы\271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708920"/>
            <a:ext cx="3362325" cy="381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14626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Таймырском (Долгано-Ненецком) автономном округе проживает уникальный </a:t>
            </a:r>
            <a:r>
              <a:rPr lang="ru-RU" dirty="0" err="1"/>
              <a:t>тюркоязычный</a:t>
            </a:r>
            <a:r>
              <a:rPr lang="ru-RU" dirty="0"/>
              <a:t> народ - долганы. </a:t>
            </a:r>
            <a:endParaRPr lang="ru-RU" dirty="0" smtClean="0"/>
          </a:p>
          <a:p>
            <a:r>
              <a:rPr lang="ru-RU" dirty="0" smtClean="0"/>
              <a:t>Долганы </a:t>
            </a:r>
            <a:r>
              <a:rPr lang="ru-RU" dirty="0"/>
              <a:t>являются самым северным тюркским этносом и вместе с тем одним из наиболее малочисленных. </a:t>
            </a:r>
            <a:endParaRPr lang="ru-RU" dirty="0" smtClean="0"/>
          </a:p>
          <a:p>
            <a:r>
              <a:rPr lang="ru-RU" dirty="0" smtClean="0"/>
              <a:t>Численность </a:t>
            </a:r>
            <a:r>
              <a:rPr lang="ru-RU" dirty="0"/>
              <a:t>таймырских тюрок-долган не превышает 7000 человек, но вместе с тем это придаёт им особую уникальность во всём тюркском мире.</a:t>
            </a:r>
          </a:p>
        </p:txBody>
      </p:sp>
      <p:pic>
        <p:nvPicPr>
          <p:cNvPr id="5122" name="Picture 2" descr="C:\Users\Klemyuk\Desktop\долганы\iVV2UXI6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19095"/>
            <a:ext cx="3888432" cy="284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28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4372168"/>
            <a:ext cx="4932040" cy="1143000"/>
          </a:xfrm>
        </p:spPr>
        <p:txBody>
          <a:bodyPr/>
          <a:lstStyle/>
          <a:p>
            <a:r>
              <a:rPr lang="ru-RU" dirty="0" smtClean="0"/>
              <a:t>Традиционное жилище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131313"/>
                </a:solidFill>
                <a:latin typeface="Arial"/>
                <a:ea typeface="Times New Roman"/>
              </a:rPr>
              <a:t>Наиболее распространенным жилищем был конический </a:t>
            </a:r>
            <a:r>
              <a:rPr lang="ru-RU" sz="2400" dirty="0" smtClean="0">
                <a:solidFill>
                  <a:srgbClr val="131313"/>
                </a:solidFill>
                <a:latin typeface="Arial"/>
                <a:ea typeface="Times New Roman"/>
              </a:rPr>
              <a:t>чум </a:t>
            </a:r>
            <a:r>
              <a:rPr lang="ru-RU" dirty="0" smtClean="0"/>
              <a:t>Таежные </a:t>
            </a:r>
            <a:r>
              <a:rPr lang="ru-RU" dirty="0"/>
              <a:t>народы обычно изготавливали шесты для остова на месте </a:t>
            </a:r>
            <a:r>
              <a:rPr lang="ru-RU" dirty="0" smtClean="0"/>
              <a:t>стоянки</a:t>
            </a:r>
            <a:r>
              <a:rPr lang="ru-RU" sz="2400" dirty="0">
                <a:solidFill>
                  <a:srgbClr val="131313"/>
                </a:solidFill>
                <a:latin typeface="Arial"/>
                <a:ea typeface="Times New Roman"/>
              </a:rPr>
              <a:t>, оленеводы перевозили свое жилище полностью</a:t>
            </a:r>
            <a:endParaRPr lang="ru-RU" dirty="0"/>
          </a:p>
        </p:txBody>
      </p:sp>
      <p:pic>
        <p:nvPicPr>
          <p:cNvPr id="4098" name="Picture 2" descr="C:\Users\Klemyuk\Desktop\долганы\21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924944"/>
            <a:ext cx="4690547" cy="368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58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2132856"/>
            <a:ext cx="4957936" cy="3382312"/>
          </a:xfrm>
        </p:spPr>
        <p:txBody>
          <a:bodyPr/>
          <a:lstStyle/>
          <a:p>
            <a:r>
              <a:rPr lang="ru-RU" dirty="0" err="1" smtClean="0"/>
              <a:t>Долганский</a:t>
            </a:r>
            <a:r>
              <a:rPr lang="ru-RU" dirty="0" smtClean="0"/>
              <a:t> фольклор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         В древности загадки у многих народов Крайнего Севера имели магическое значение  и входили в трудное задание для испытания героя. </a:t>
            </a:r>
            <a:endParaRPr lang="ru-RU" dirty="0"/>
          </a:p>
        </p:txBody>
      </p:sp>
      <p:pic>
        <p:nvPicPr>
          <p:cNvPr id="6146" name="Picture 2" descr="C:\Users\Klemyuk\Desktop\долганы\fkaESAo_W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958916" cy="330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 smtClean="0"/>
              <a:t>Физическое воспитание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556792"/>
            <a:ext cx="6400800" cy="2649448"/>
          </a:xfrm>
        </p:spPr>
        <p:txBody>
          <a:bodyPr/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В физическом развитии большое значение имеют национальные танцы, акробатические и театрализованные игры, которые имеются у народов Севера.  </a:t>
            </a:r>
            <a:endParaRPr lang="ru-RU" dirty="0"/>
          </a:p>
        </p:txBody>
      </p:sp>
      <p:pic>
        <p:nvPicPr>
          <p:cNvPr id="3074" name="Picture 2" descr="C:\Users\Klemyuk\Desktop\долганы\1IgO40qAGB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012" y="3771628"/>
            <a:ext cx="5148064" cy="308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80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924944"/>
            <a:ext cx="6512511" cy="1143000"/>
          </a:xfrm>
        </p:spPr>
        <p:txBody>
          <a:bodyPr/>
          <a:lstStyle/>
          <a:p>
            <a:r>
              <a:rPr lang="ru-RU" dirty="0" smtClean="0"/>
              <a:t>Национальная кухня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31313"/>
                </a:solidFill>
                <a:effectLst/>
                <a:latin typeface="Arial"/>
                <a:ea typeface="Times New Roman"/>
              </a:rPr>
              <a:t>Главное место в пищевом рационе таймырских семей всегда занимало оленье мясо. Мясо употребляется чаще всего в вареном, а также в мороженом и копченом виде</a:t>
            </a:r>
            <a:endParaRPr lang="ru-RU" dirty="0"/>
          </a:p>
        </p:txBody>
      </p:sp>
      <p:pic>
        <p:nvPicPr>
          <p:cNvPr id="2050" name="Picture 2" descr="C:\Users\Klemyuk\Desktop\долганы\yav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853558"/>
            <a:ext cx="4176465" cy="297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09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1544807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Работали:</a:t>
            </a:r>
          </a:p>
          <a:p>
            <a:r>
              <a:rPr lang="ru-RU" sz="1600" dirty="0" err="1" smtClean="0"/>
              <a:t>Ружникова</a:t>
            </a:r>
            <a:r>
              <a:rPr lang="ru-RU" sz="1600" dirty="0" smtClean="0"/>
              <a:t> Даша</a:t>
            </a:r>
            <a:br>
              <a:rPr lang="ru-RU" sz="1600" dirty="0" smtClean="0"/>
            </a:br>
            <a:r>
              <a:rPr lang="ru-RU" sz="1600" dirty="0" smtClean="0"/>
              <a:t>Тетерев Миша</a:t>
            </a:r>
            <a:br>
              <a:rPr lang="ru-RU" sz="1600" dirty="0" smtClean="0"/>
            </a:br>
            <a:r>
              <a:rPr lang="ru-RU" sz="1600" dirty="0" smtClean="0"/>
              <a:t>Барков Паша</a:t>
            </a:r>
            <a:br>
              <a:rPr lang="ru-RU" sz="1600" dirty="0" smtClean="0"/>
            </a:br>
            <a:r>
              <a:rPr lang="ru-RU" sz="1600" dirty="0" err="1" smtClean="0"/>
              <a:t>Алушева</a:t>
            </a:r>
            <a:r>
              <a:rPr lang="ru-RU" sz="1600" dirty="0" smtClean="0"/>
              <a:t> Жанна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6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137</Words>
  <Application>Microsoft Office PowerPoint</Application>
  <PresentationFormat>Экран (4:3)</PresentationFormat>
  <Paragraphs>16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Долганы</vt:lpstr>
      <vt:lpstr>Презентация PowerPoint</vt:lpstr>
      <vt:lpstr>Традиционное жилище</vt:lpstr>
      <vt:lpstr>Долганский фольклор</vt:lpstr>
      <vt:lpstr>Физическое воспитание</vt:lpstr>
      <vt:lpstr>Национальная кухня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Клемюк Ольга Васильевна</dc:creator>
  <cp:lastModifiedBy>Клемюк Ольга Васильевна</cp:lastModifiedBy>
  <cp:revision>7</cp:revision>
  <dcterms:created xsi:type="dcterms:W3CDTF">2016-04-09T01:56:08Z</dcterms:created>
  <dcterms:modified xsi:type="dcterms:W3CDTF">2016-04-09T03:04:04Z</dcterms:modified>
</cp:coreProperties>
</file>