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EC3256-8C9F-4515-9B55-C7A4CE6BFCD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9E533F-8994-4C52-B1BF-2F9EBB2DA3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62">
              <a:srgbClr val="D39414"/>
            </a:gs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1" y="-603448"/>
            <a:ext cx="3672409" cy="230560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Селькупы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pavlova.SCH176\Desktop\селькупы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3300984" cy="1463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Место проживания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556792"/>
            <a:ext cx="3672408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Селькупы, народ в Российской Федерации. Численность 3600 человек. Живут в </a:t>
            </a:r>
            <a:r>
              <a:rPr lang="ru-RU" dirty="0" err="1"/>
              <a:t>Красноселькупском</a:t>
            </a:r>
            <a:r>
              <a:rPr lang="ru-RU" dirty="0"/>
              <a:t> районе Ямало-Ненецкого автономного округа и других районах Тюменской области (1600 человек), в </a:t>
            </a:r>
            <a:r>
              <a:rPr lang="ru-RU" dirty="0" err="1"/>
              <a:t>Каргасокском</a:t>
            </a:r>
            <a:r>
              <a:rPr lang="ru-RU" dirty="0"/>
              <a:t>, </a:t>
            </a:r>
            <a:r>
              <a:rPr lang="ru-RU" dirty="0" err="1"/>
              <a:t>Парабельском</a:t>
            </a:r>
            <a:r>
              <a:rPr lang="ru-RU" dirty="0"/>
              <a:t>, </a:t>
            </a:r>
            <a:r>
              <a:rPr lang="ru-RU" dirty="0" err="1"/>
              <a:t>Верхнекетском</a:t>
            </a:r>
            <a:r>
              <a:rPr lang="ru-RU" dirty="0"/>
              <a:t> районах и сельской территории </a:t>
            </a:r>
            <a:r>
              <a:rPr lang="ru-RU" dirty="0" err="1"/>
              <a:t>Колпашевского</a:t>
            </a:r>
            <a:r>
              <a:rPr lang="ru-RU" dirty="0"/>
              <a:t> горсовета Томской области (1350 человек), небольшая группа в Туруханском районе Красноярского края. Томская обл. — правые притоки Оби </a:t>
            </a:r>
            <a:r>
              <a:rPr lang="ru-RU" dirty="0" err="1"/>
              <a:t>Кеть</a:t>
            </a:r>
            <a:r>
              <a:rPr lang="ru-RU" dirty="0"/>
              <a:t>, </a:t>
            </a:r>
            <a:r>
              <a:rPr lang="ru-RU" dirty="0" err="1"/>
              <a:t>Тым</a:t>
            </a:r>
            <a:r>
              <a:rPr lang="ru-RU" dirty="0"/>
              <a:t>, </a:t>
            </a:r>
            <a:r>
              <a:rPr lang="ru-RU" dirty="0" err="1"/>
              <a:t>Вах</a:t>
            </a:r>
            <a:r>
              <a:rPr lang="ru-RU" dirty="0"/>
              <a:t> и т. д., Тюменская обл. и Красноярский край — бассейн р. Таз, левые притоки Енисея Турухан, </a:t>
            </a:r>
            <a:r>
              <a:rPr lang="ru-RU" dirty="0" err="1"/>
              <a:t>Баиха</a:t>
            </a:r>
            <a:r>
              <a:rPr lang="ru-RU" dirty="0"/>
              <a:t>, </a:t>
            </a:r>
            <a:r>
              <a:rPr lang="ru-RU" dirty="0" err="1"/>
              <a:t>Елогуй</a:t>
            </a:r>
            <a:r>
              <a:rPr lang="ru-RU" dirty="0"/>
              <a:t> и т. д.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72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8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387424"/>
            <a:ext cx="3300984" cy="14630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Численность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412776"/>
            <a:ext cx="3895251" cy="42398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Селькупы</a:t>
            </a:r>
          </a:p>
          <a:p>
            <a:r>
              <a:rPr lang="ru-RU" sz="2800" dirty="0" smtClean="0"/>
              <a:t>1959 1979  2002  2013</a:t>
            </a:r>
          </a:p>
          <a:p>
            <a:r>
              <a:rPr lang="ru-RU" sz="2800" dirty="0" smtClean="0"/>
              <a:t>Чел.   Чел. Чел. Чел.</a:t>
            </a:r>
          </a:p>
          <a:p>
            <a:r>
              <a:rPr lang="ru-RU" sz="2800" dirty="0" smtClean="0"/>
              <a:t>350    363   412  281</a:t>
            </a:r>
            <a:endParaRPr lang="ru-RU" sz="2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24274"/>
          <a:stretch>
            <a:fillRect/>
          </a:stretch>
        </p:blipFill>
        <p:spPr>
          <a:xfrm>
            <a:off x="973139" y="692150"/>
            <a:ext cx="3382837" cy="5468938"/>
          </a:xfrm>
        </p:spPr>
      </p:pic>
    </p:spTree>
    <p:extLst>
      <p:ext uri="{BB962C8B-B14F-4D97-AF65-F5344CB8AC3E}">
        <p14:creationId xmlns:p14="http://schemas.microsoft.com/office/powerpoint/2010/main" val="15853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300984" cy="146304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Историческая справка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r="283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700808"/>
            <a:ext cx="3300573" cy="4176464"/>
          </a:xfrm>
        </p:spPr>
        <p:txBody>
          <a:bodyPr/>
          <a:lstStyle/>
          <a:p>
            <a:r>
              <a:rPr lang="ru-RU" dirty="0"/>
              <a:t>К концу XVI века существовало объединение селькупов — Пегая орда. С основанием Нарымского острога (1596) русские сумели закрепиться на Средней Оби и обложить селькупов данью. В начале XVIII века было осуществлено крещение томских селькупов. Под влиянием русских </a:t>
            </a:r>
            <a:r>
              <a:rPr lang="ru-RU" dirty="0" err="1"/>
              <a:t>нарымские</a:t>
            </a:r>
            <a:r>
              <a:rPr lang="ru-RU" dirty="0"/>
              <a:t> селькупы стали поселяться в деревнях, заводить домашний скот, культивировать огородничество.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33528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48"/>
            <a:ext cx="3300984" cy="146304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Основные занятия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295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628800"/>
            <a:ext cx="3300573" cy="4023849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Основными направлениями хозяйственной деятельности селькупов являются охота и рыболовство. Главный объект пушной охоты в тайге — белка. Северные селькупы добывают песца, используя капканы и деревянные ловушки — пасти. Из парнокопытных объектами охоты являются в тайге лось, а в тундре и лесотундре — дикий олень, главным образом с помощью ружья. Современный охотничий промысел развит главным образом на севере Селькупского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37370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300984" cy="146304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Традиции и обычаи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294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0782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Разнообразными жанрами (героические песни, исторические предания, сказки, загадки, поговорки) представлен селькупский фольклор. У современных селькупов, особенно селькупов Томской области, многие фольклорные произведения исполняются на русском языке. Из музыкальных инструментов у селькупов бытовали варган — губная костяная (из оленьего рога) пластинка с вибрирующим язычком, семиструнная арфа — лебедь. Оба эти инструмента распространены в южной части ареала расселения селькупов. У северных селькупов был известен только шаманский бубен.</a:t>
            </a:r>
          </a:p>
        </p:txBody>
      </p:sp>
    </p:spTree>
    <p:extLst>
      <p:ext uri="{BB962C8B-B14F-4D97-AF65-F5344CB8AC3E}">
        <p14:creationId xmlns:p14="http://schemas.microsoft.com/office/powerpoint/2010/main" val="14125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171400"/>
            <a:ext cx="3300984" cy="146304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Одежда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35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412776"/>
            <a:ext cx="3300573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Зимней одеждой мужчинам и женщинам у северных селькупов служила парка — распашная шуба, сшитая из оленьих шкур мехом наружу. Под парку мужчины надевали рубахи и штаны из </a:t>
            </a:r>
            <a:r>
              <a:rPr lang="ru-RU" dirty="0" err="1"/>
              <a:t>ровдуги</a:t>
            </a:r>
            <a:r>
              <a:rPr lang="ru-RU" dirty="0"/>
              <a:t>, а женщины — домотканые платья. Зимней обувью мужчинам и женщинам служили пимы из </a:t>
            </a:r>
            <a:r>
              <a:rPr lang="ru-RU" dirty="0" err="1"/>
              <a:t>камусов</a:t>
            </a:r>
            <a:r>
              <a:rPr lang="ru-RU" dirty="0"/>
              <a:t> или сукна, с голяшками из </a:t>
            </a:r>
            <a:r>
              <a:rPr lang="ru-RU" dirty="0" err="1"/>
              <a:t>камусов</a:t>
            </a:r>
            <a:r>
              <a:rPr lang="ru-RU" dirty="0"/>
              <a:t>. Головной убор шился в форме капора из пыжей (шкурок молодых телят), песцовых или беличьих лапок. Северные селькупы-оленеводы сохраняют в качестве зимней одежды малицы, </a:t>
            </a:r>
            <a:r>
              <a:rPr lang="ru-RU" dirty="0" err="1"/>
              <a:t>сокуи</a:t>
            </a:r>
            <a:r>
              <a:rPr lang="ru-RU" dirty="0"/>
              <a:t> и </a:t>
            </a:r>
            <a:r>
              <a:rPr lang="ru-RU" dirty="0" err="1"/>
              <a:t>бакари</a:t>
            </a:r>
            <a:r>
              <a:rPr lang="ru-RU" dirty="0"/>
              <a:t> ненецкого 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15202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2161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Состав группы:</a:t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 А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Патрикеева Алина</a:t>
            </a:r>
            <a:br>
              <a:rPr lang="ru-RU" dirty="0" smtClean="0"/>
            </a:br>
            <a:r>
              <a:rPr lang="ru-RU" dirty="0" smtClean="0"/>
              <a:t>Осипова Карина</a:t>
            </a:r>
            <a:br>
              <a:rPr lang="ru-RU" dirty="0" smtClean="0"/>
            </a:br>
            <a:r>
              <a:rPr lang="ru-RU" dirty="0" err="1" smtClean="0"/>
              <a:t>Серягина</a:t>
            </a:r>
            <a:r>
              <a:rPr lang="ru-RU" dirty="0" smtClean="0"/>
              <a:t> Александра</a:t>
            </a:r>
            <a:br>
              <a:rPr lang="ru-RU" dirty="0" smtClean="0"/>
            </a:br>
            <a:r>
              <a:rPr lang="ru-RU" dirty="0" smtClean="0"/>
              <a:t>Роман Анастасия</a:t>
            </a:r>
            <a:br>
              <a:rPr lang="ru-RU" dirty="0" smtClean="0"/>
            </a:br>
            <a:r>
              <a:rPr lang="ru-RU" dirty="0" smtClean="0"/>
              <a:t>Гаврилюк Любовь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</TotalTime>
  <Words>419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 Селькупы</vt:lpstr>
      <vt:lpstr>Место проживания</vt:lpstr>
      <vt:lpstr>Численность</vt:lpstr>
      <vt:lpstr>Историческая справка</vt:lpstr>
      <vt:lpstr>Основные занятия </vt:lpstr>
      <vt:lpstr>Традиции и обычаи</vt:lpstr>
      <vt:lpstr>Одежда </vt:lpstr>
      <vt:lpstr>Состав группы: 5 А класс Патрикеева Алина Осипова Карина Серягина Александра Роман Анастасия Гаврилюк Любовь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Селькупы</dc:title>
  <dc:creator>Павлова Ольга Николаевна</dc:creator>
  <cp:lastModifiedBy>Павлова Ольга Николаевна</cp:lastModifiedBy>
  <cp:revision>4</cp:revision>
  <dcterms:created xsi:type="dcterms:W3CDTF">2016-04-09T02:26:15Z</dcterms:created>
  <dcterms:modified xsi:type="dcterms:W3CDTF">2016-04-09T03:04:35Z</dcterms:modified>
</cp:coreProperties>
</file>