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38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90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561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95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34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91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08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93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19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36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A15FE-B165-4801-B766-EEB45F205004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88576-ABA4-4B8B-A3B4-68FD45B9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06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Эвенки.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Эвенки народ проживающие на территории Красноярского края. Численность населения на данный момент составляет – 4372 человека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759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География.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Красноярском крае имеется </a:t>
            </a:r>
            <a:r>
              <a:rPr lang="ru-RU" b="1" dirty="0"/>
              <a:t>14 мест компактного проживания</a:t>
            </a:r>
            <a:r>
              <a:rPr lang="ru-RU" dirty="0"/>
              <a:t> эвенков и несколько факторий, в т. ч. поселок </a:t>
            </a:r>
            <a:r>
              <a:rPr lang="ru-RU" b="1" dirty="0" err="1"/>
              <a:t>Хантайское</a:t>
            </a:r>
            <a:r>
              <a:rPr lang="ru-RU" b="1" dirty="0"/>
              <a:t> </a:t>
            </a:r>
            <a:r>
              <a:rPr lang="ru-RU" b="1" dirty="0" smtClean="0"/>
              <a:t>Озеро</a:t>
            </a:r>
            <a:r>
              <a:rPr lang="ru-RU" dirty="0" smtClean="0"/>
              <a:t>, </a:t>
            </a:r>
            <a:r>
              <a:rPr lang="ru-RU" dirty="0"/>
              <a:t>поселок </a:t>
            </a:r>
            <a:r>
              <a:rPr lang="ru-RU" b="1" dirty="0"/>
              <a:t>Советская Речка Туруханского района и поселок </a:t>
            </a:r>
            <a:r>
              <a:rPr lang="ru-RU" b="1" dirty="0" err="1"/>
              <a:t>Вельмо</a:t>
            </a:r>
            <a:r>
              <a:rPr lang="ru-RU" b="1" dirty="0"/>
              <a:t> Северо-Енисейского района, фактории </a:t>
            </a:r>
            <a:r>
              <a:rPr lang="ru-RU" b="1" dirty="0" err="1"/>
              <a:t>Чиринда</a:t>
            </a:r>
            <a:r>
              <a:rPr lang="ru-RU" b="1" dirty="0"/>
              <a:t> и </a:t>
            </a:r>
            <a:r>
              <a:rPr lang="ru-RU" b="1" dirty="0" err="1"/>
              <a:t>Эконда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45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Народное творчество.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5050904" cy="3386028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solidFill>
                  <a:srgbClr val="000000"/>
                </a:solidFill>
                <a:effectLst/>
                <a:latin typeface="Tahoma"/>
                <a:ea typeface="Times New Roman"/>
                <a:cs typeface="Times New Roman"/>
              </a:rPr>
              <a:t>Эвенки</a:t>
            </a:r>
            <a:r>
              <a:rPr lang="ru-RU" dirty="0" smtClean="0">
                <a:solidFill>
                  <a:srgbClr val="000000"/>
                </a:solidFill>
                <a:effectLst/>
                <a:latin typeface="Tahoma"/>
                <a:ea typeface="Times New Roman"/>
                <a:cs typeface="Times New Roman"/>
              </a:rPr>
              <a:t> – искусные мастера народных промыслов, причудливо сочетают мех, бересту, дерево и, как ни странно – бисер. Практически вся утварь, одежда эвенков украшается бисером. Бисер используется в ритуальных обрядов шаманов и даже является частью упряжи оленей, превосходное украшение на голову для оленей.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61048"/>
            <a:ext cx="4283968" cy="2826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69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all" dirty="0"/>
              <a:t>СТРОЕНИЯ ЭВЕНКОВ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5184576" cy="388843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Эвенки вели кочевой образ жизни охотников–оленеводов. </a:t>
            </a:r>
            <a:r>
              <a:rPr lang="ru-RU" dirty="0" smtClean="0"/>
              <a:t>Это </a:t>
            </a:r>
            <a:r>
              <a:rPr lang="ru-RU" dirty="0"/>
              <a:t>повлияло на характер их жилища. Стойбища эвенков в зависимости от сезона подразделялись на зимние, весенне–осенние и летние. В одном стойбище селились обычно семьи, находившиеся в родственных отношениях.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982" y="1875858"/>
            <a:ext cx="3289499" cy="198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240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ru-RU" b="1" cap="all" dirty="0"/>
              <a:t>ОБРАЗ ЖИЗНИ И СИСТЕМА ОБЕСПЕЧЕНИЯ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525779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хозяйственном отношении эвенки заметно отличаются от других народов Севера, Сибири и Дальнего Востока. Прежде всего, они — охотники-оленеводы. Эвенк-охотник проводил верхом на олене добрую половину своей жизни. Были у эвенков и группы, охотившиеся пешком, но в целом именно верховой олень — главная визитная карточка этого народа.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76872"/>
            <a:ext cx="4067498" cy="439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625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Состав группы 5 «В»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005064"/>
            <a:ext cx="6832848" cy="2736304"/>
          </a:xfrm>
        </p:spPr>
        <p:txBody>
          <a:bodyPr>
            <a:noAutofit/>
          </a:bodyPr>
          <a:lstStyle/>
          <a:p>
            <a:pPr algn="l"/>
            <a:r>
              <a:rPr lang="ru-RU" sz="2400" i="1" dirty="0" smtClean="0">
                <a:solidFill>
                  <a:schemeClr val="accent6"/>
                </a:solidFill>
              </a:rPr>
              <a:t>1.Костина Екатерина-Руководитель.</a:t>
            </a:r>
          </a:p>
          <a:p>
            <a:pPr algn="l"/>
            <a:r>
              <a:rPr lang="ru-RU" sz="2400" i="1" dirty="0" smtClean="0">
                <a:solidFill>
                  <a:schemeClr val="accent6"/>
                </a:solidFill>
              </a:rPr>
              <a:t>2.Храмцова Валерия-Оформитель.</a:t>
            </a:r>
          </a:p>
          <a:p>
            <a:pPr algn="l"/>
            <a:r>
              <a:rPr lang="ru-RU" sz="2400" i="1" dirty="0" smtClean="0">
                <a:solidFill>
                  <a:schemeClr val="accent6"/>
                </a:solidFill>
              </a:rPr>
              <a:t>3.Серёдкин Антон-Докладчик.</a:t>
            </a:r>
          </a:p>
          <a:p>
            <a:pPr algn="l"/>
            <a:r>
              <a:rPr lang="ru-RU" sz="2400" i="1" dirty="0" smtClean="0">
                <a:solidFill>
                  <a:schemeClr val="accent6"/>
                </a:solidFill>
              </a:rPr>
              <a:t>4.Довранов Савва-Наборщик.</a:t>
            </a:r>
          </a:p>
          <a:p>
            <a:pPr algn="l"/>
            <a:r>
              <a:rPr lang="ru-RU" sz="2400" i="1" dirty="0" smtClean="0">
                <a:solidFill>
                  <a:schemeClr val="accent6"/>
                </a:solidFill>
              </a:rPr>
              <a:t>5.Костяев Никита-Хранитель времени.</a:t>
            </a:r>
          </a:p>
          <a:p>
            <a:pPr algn="l"/>
            <a:r>
              <a:rPr lang="ru-RU" sz="2400" i="1" dirty="0" smtClean="0">
                <a:solidFill>
                  <a:schemeClr val="accent6"/>
                </a:solidFill>
              </a:rPr>
              <a:t>6.Кузнецова Ольга-Техник.</a:t>
            </a:r>
            <a:endParaRPr lang="ru-RU" sz="2400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047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191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Эвенки.</vt:lpstr>
      <vt:lpstr>География.</vt:lpstr>
      <vt:lpstr>Народное творчество.</vt:lpstr>
      <vt:lpstr>СТРОЕНИЯ ЭВЕНКОВ</vt:lpstr>
      <vt:lpstr>ОБРАЗ ЖИЗНИ И СИСТЕМА ОБЕСПЕЧЕНИЯ </vt:lpstr>
      <vt:lpstr>Состав группы 5 «В»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Шулепова Полина Андреевна</dc:creator>
  <cp:lastModifiedBy>Шулепова Полина Андреевна</cp:lastModifiedBy>
  <cp:revision>6</cp:revision>
  <dcterms:created xsi:type="dcterms:W3CDTF">2016-04-09T02:04:12Z</dcterms:created>
  <dcterms:modified xsi:type="dcterms:W3CDTF">2016-04-09T03:12:04Z</dcterms:modified>
</cp:coreProperties>
</file>